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256" r:id="rId3"/>
    <p:sldId id="258" r:id="rId4"/>
    <p:sldId id="257" r:id="rId5"/>
    <p:sldId id="260" r:id="rId6"/>
    <p:sldId id="261" r:id="rId7"/>
    <p:sldId id="262" r:id="rId8"/>
    <p:sldId id="263" r:id="rId9"/>
    <p:sldId id="266" r:id="rId10"/>
    <p:sldId id="271" r:id="rId11"/>
    <p:sldId id="274" r:id="rId12"/>
    <p:sldId id="270" r:id="rId13"/>
    <p:sldId id="272" r:id="rId14"/>
    <p:sldId id="279" r:id="rId15"/>
    <p:sldId id="280" r:id="rId16"/>
    <p:sldId id="269" r:id="rId17"/>
    <p:sldId id="273" r:id="rId18"/>
    <p:sldId id="264" r:id="rId19"/>
    <p:sldId id="267" r:id="rId20"/>
    <p:sldId id="268" r:id="rId21"/>
    <p:sldId id="278" r:id="rId22"/>
    <p:sldId id="538" r:id="rId23"/>
    <p:sldId id="283" r:id="rId24"/>
    <p:sldId id="281" r:id="rId25"/>
    <p:sldId id="282" r:id="rId26"/>
    <p:sldId id="5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ncsu.edu/campus-it/campus-data-network/vp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holab/moose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inl.go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0990"/>
            <a:ext cx="10972800" cy="1068387"/>
          </a:xfrm>
        </p:spPr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76969-F01A-244A-A711-6A3FB0D03557}"/>
              </a:ext>
            </a:extLst>
          </p:cNvPr>
          <p:cNvSpPr/>
          <p:nvPr/>
        </p:nvSpPr>
        <p:spPr>
          <a:xfrm>
            <a:off x="4430672" y="4577834"/>
            <a:ext cx="333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mooseframework.inl.gov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F122-5C7A-934B-BBA6-55F9431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MOOSE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54EC-6266-3C4E-A1F6-8727375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will have access to the RDFMG cluster</a:t>
            </a:r>
          </a:p>
          <a:p>
            <a:pPr lvl="1"/>
            <a:r>
              <a:rPr lang="en-US" dirty="0"/>
              <a:t>let me know if you do not have access</a:t>
            </a:r>
          </a:p>
          <a:p>
            <a:r>
              <a:rPr lang="en-US" dirty="0"/>
              <a:t>Can utilize moose on your local machine, or on cluster</a:t>
            </a:r>
          </a:p>
          <a:p>
            <a:r>
              <a:rPr lang="en-US" dirty="0"/>
              <a:t>If off campus, need to get the NCSU VPN </a:t>
            </a:r>
          </a:p>
          <a:p>
            <a:pPr lvl="1"/>
            <a:r>
              <a:rPr lang="en-US" dirty="0">
                <a:hlinkClick r:id="rId2"/>
              </a:rPr>
              <a:t>https://oit.ncsu.edu/campus-it/campus-data-network/vpn/</a:t>
            </a:r>
            <a:endParaRPr lang="en-US" dirty="0"/>
          </a:p>
          <a:p>
            <a:r>
              <a:rPr lang="en-US" dirty="0"/>
              <a:t>Need some kind of terminal</a:t>
            </a:r>
          </a:p>
          <a:p>
            <a:pPr lvl="1"/>
            <a:r>
              <a:rPr lang="en-US" dirty="0" err="1"/>
              <a:t>linux</a:t>
            </a:r>
            <a:r>
              <a:rPr lang="en-US" dirty="0"/>
              <a:t>/mac is native, for windows need something like </a:t>
            </a:r>
            <a:r>
              <a:rPr lang="en-US" dirty="0" err="1"/>
              <a:t>PuTTY</a:t>
            </a:r>
            <a:r>
              <a:rPr lang="en-US" dirty="0"/>
              <a:t>, Cygwin, </a:t>
            </a:r>
            <a:r>
              <a:rPr lang="en-US" dirty="0" err="1"/>
              <a:t>MobaXterm</a:t>
            </a:r>
            <a:r>
              <a:rPr lang="en-US" dirty="0"/>
              <a:t>, etc.</a:t>
            </a:r>
          </a:p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uname@rdfmg.ne.ncsu.edu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C387-F4A0-1545-AF66-EE331A06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0756"/>
            <a:ext cx="10972800" cy="4455409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mkdir</a:t>
            </a:r>
            <a:r>
              <a:rPr lang="en-US" sz="1600" dirty="0"/>
              <a:t> projects</a:t>
            </a:r>
          </a:p>
          <a:p>
            <a:r>
              <a:rPr lang="en-US" sz="1600" dirty="0"/>
              <a:t>cd projects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git clone </a:t>
            </a:r>
            <a:r>
              <a:rPr lang="en-US" sz="1600" u="sng" dirty="0">
                <a:hlinkClick r:id="rId2"/>
              </a:rPr>
              <a:t>https://github.com/idaholab/moose.git</a:t>
            </a:r>
            <a:endParaRPr lang="en-US" sz="1600" dirty="0"/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module load GCC/8.3.0-2.32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OpenMPI</a:t>
            </a:r>
            <a:r>
              <a:rPr lang="en-US" sz="1600" dirty="0"/>
              <a:t>/4.0.1-GCC-8.3.0-2.32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cmake</a:t>
            </a:r>
            <a:r>
              <a:rPr lang="en-US" sz="1600" dirty="0"/>
              <a:t>/3.6.3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PETSc</a:t>
            </a:r>
            <a:r>
              <a:rPr lang="en-US" sz="1600" dirty="0"/>
              <a:t>/3.9.1-foss-2018a-downloaded-deps</a:t>
            </a:r>
          </a:p>
          <a:p>
            <a:r>
              <a:rPr lang="en-US" sz="1600" dirty="0"/>
              <a:t>module load Python/3.7.4-GCCcore-8.3.0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moose</a:t>
            </a:r>
          </a:p>
          <a:p>
            <a:r>
              <a:rPr lang="en-US" sz="1600" dirty="0"/>
              <a:t>./scripts/</a:t>
            </a:r>
            <a:r>
              <a:rPr lang="en-US" sz="1600" dirty="0" err="1"/>
              <a:t>update_and_rebuild_libmesh.sh</a:t>
            </a:r>
            <a:r>
              <a:rPr lang="en-US" sz="1600" dirty="0"/>
              <a:t>      ## Note: this step takes a while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test</a:t>
            </a:r>
          </a:p>
          <a:p>
            <a:r>
              <a:rPr lang="en-US" sz="1600" dirty="0"/>
              <a:t>make -j 4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run_tests</a:t>
            </a:r>
            <a:r>
              <a:rPr lang="en-US" sz="1600" dirty="0"/>
              <a:t> -j 4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A9B7-3CB4-D846-BD3A-B3149EAD32D9}"/>
              </a:ext>
            </a:extLst>
          </p:cNvPr>
          <p:cNvSpPr txBox="1"/>
          <p:nvPr/>
        </p:nvSpPr>
        <p:spPr>
          <a:xfrm>
            <a:off x="11806518" y="282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3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C85-E675-754A-A877-955946B0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App and compiling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B57B-565E-8D43-9B15-9FD87C8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9D84-77E4-DF46-AB7B-C54CDF31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" y="2765611"/>
            <a:ext cx="9169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14D3C-7623-DF42-9530-E316544C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9" y="4569525"/>
            <a:ext cx="91313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83966-EC8C-3A48-90F0-6A6E920B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141724"/>
            <a:ext cx="64389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5E916-2931-0B4F-B7F3-3B54792827F5}"/>
              </a:ext>
            </a:extLst>
          </p:cNvPr>
          <p:cNvSpPr txBox="1"/>
          <p:nvPr/>
        </p:nvSpPr>
        <p:spPr>
          <a:xfrm>
            <a:off x="1084729" y="3667093"/>
            <a:ext cx="30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makefile</a:t>
            </a:r>
            <a:r>
              <a:rPr lang="en-US" dirty="0"/>
              <a:t> to match right-&gt;</a:t>
            </a:r>
          </a:p>
          <a:p>
            <a:r>
              <a:rPr lang="en-US" dirty="0"/>
              <a:t>vi </a:t>
            </a:r>
            <a:r>
              <a:rPr lang="en-US" dirty="0" err="1"/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2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file editors: vi, vim, emacs, </a:t>
            </a:r>
            <a:r>
              <a:rPr lang="en-US" dirty="0" err="1"/>
              <a:t>nano</a:t>
            </a:r>
            <a:r>
              <a:rPr lang="en-US" dirty="0"/>
              <a:t>, atom</a:t>
            </a:r>
          </a:p>
          <a:p>
            <a:r>
              <a:rPr lang="en-US" dirty="0" err="1"/>
              <a:t>slurm</a:t>
            </a:r>
            <a:r>
              <a:rPr lang="en-US" dirty="0"/>
              <a:t> is the submission manager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submit.sh</a:t>
            </a:r>
            <a:r>
              <a:rPr lang="en-US" dirty="0"/>
              <a:t>: submit job with submit script</a:t>
            </a:r>
          </a:p>
          <a:p>
            <a:pPr lvl="1"/>
            <a:r>
              <a:rPr lang="en-US" dirty="0" err="1"/>
              <a:t>squeue</a:t>
            </a:r>
            <a:r>
              <a:rPr lang="en-US" dirty="0"/>
              <a:t> : check status of jobs</a:t>
            </a:r>
          </a:p>
          <a:p>
            <a:r>
              <a:rPr lang="en-US" dirty="0"/>
              <a:t>I will provide you will a submit script that you will need to lightly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FF3D-575D-564F-BB05-2FFF806A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CE3F-1771-9249-ADA6-176E0B40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https://mooseframework.inl.gov/</a:t>
            </a:r>
            <a:endParaRPr lang="en-US" dirty="0"/>
          </a:p>
          <a:p>
            <a:r>
              <a:rPr lang="en-US" dirty="0"/>
              <a:t>Under getting started tab, have workshop slides, workshop video, and other tutorials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8EF4-CB79-074A-8128-5F3557DF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1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Phase Field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Porous Flow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Stochastic Tools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Tensor (solid) Mechanics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XFEM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Shallow Water (work in progress)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19081</TotalTime>
  <Words>639</Words>
  <Application>Microsoft Macintosh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NCStateU-horizontal-left-logo</vt:lpstr>
      <vt:lpstr>Nuclear Fuel Performance</vt:lpstr>
      <vt:lpstr>MOOSE– Massively Object-Oriented Simulation Environment</vt:lpstr>
      <vt:lpstr>PowerPoint Presentation</vt:lpstr>
      <vt:lpstr>MOOSE Physics Modules 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MOOSE Solve Types</vt:lpstr>
      <vt:lpstr>Outputs</vt:lpstr>
      <vt:lpstr>Visualization</vt:lpstr>
      <vt:lpstr>Paraview</vt:lpstr>
      <vt:lpstr>MOOSE C++ Fundamentals</vt:lpstr>
      <vt:lpstr>Tutorials/Examples</vt:lpstr>
      <vt:lpstr>Access to MOOSE</vt:lpstr>
      <vt:lpstr>Building MOOSE on RDFMG cluster </vt:lpstr>
      <vt:lpstr>Making your own App and compiling</vt:lpstr>
      <vt:lpstr>Handy bash commands</vt:lpstr>
      <vt:lpstr>MOOSE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Benjamin W. Beeler</cp:lastModifiedBy>
  <cp:revision>40</cp:revision>
  <dcterms:created xsi:type="dcterms:W3CDTF">2020-03-31T19:38:56Z</dcterms:created>
  <dcterms:modified xsi:type="dcterms:W3CDTF">2022-02-22T15:14:03Z</dcterms:modified>
</cp:coreProperties>
</file>